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7" r:id="rId5"/>
    <p:sldId id="258" r:id="rId6"/>
    <p:sldId id="259" r:id="rId7"/>
    <p:sldId id="263" r:id="rId8"/>
    <p:sldId id="261" r:id="rId9"/>
    <p:sldId id="268" r:id="rId10"/>
    <p:sldId id="265" r:id="rId11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14129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67531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64761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7034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94762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77959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371268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39697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897970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4851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0012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35911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47073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7080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37394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4170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0860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79DA5F4-3B53-4167-B06F-4E7AFFC89DAD}" type="datetimeFigureOut">
              <a:rPr lang="es-GT" smtClean="0"/>
              <a:t>01/12/2020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4C7DD-97F5-478C-8449-A960E4B46E8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20248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04800"/>
            <a:ext cx="7772400" cy="2133600"/>
          </a:xfrm>
        </p:spPr>
        <p:txBody>
          <a:bodyPr>
            <a:noAutofit/>
          </a:bodyPr>
          <a:lstStyle/>
          <a:p>
            <a:r>
              <a:rPr lang="es-GT" sz="1600" b="1" i="1" dirty="0"/>
              <a:t>Campus de Pensadoras Urbanas </a:t>
            </a:r>
            <a:r>
              <a:rPr lang="es-GT" sz="1600" b="1" i="1" dirty="0" smtClean="0"/>
              <a:t>México-Perú</a:t>
            </a:r>
            <a:r>
              <a:rPr lang="es-GT" sz="2400" dirty="0" smtClean="0"/>
              <a:t/>
            </a:r>
            <a:br>
              <a:rPr lang="es-GT" sz="2400" dirty="0" smtClean="0"/>
            </a:br>
            <a:r>
              <a:rPr lang="es-GT" sz="2400" dirty="0" smtClean="0"/>
              <a:t/>
            </a:r>
            <a:br>
              <a:rPr lang="es-GT" sz="2400" dirty="0" smtClean="0"/>
            </a:br>
            <a:r>
              <a:rPr lang="es-GT" sz="2400" b="1" i="1" dirty="0" smtClean="0"/>
              <a:t>LAS </a:t>
            </a:r>
            <a:r>
              <a:rPr lang="es-GT" sz="2400" b="1" i="1" dirty="0"/>
              <a:t>MUJERES REPENSANDO Y RECONSTRUYENDO COMUNIDADES INCLUSIVAS Y SOSTENIBLES EN LAS ERAS COVID Y POST COVID19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19400"/>
            <a:ext cx="7315200" cy="2362200"/>
          </a:xfrm>
        </p:spPr>
        <p:txBody>
          <a:bodyPr>
            <a:normAutofit/>
          </a:bodyPr>
          <a:lstStyle/>
          <a:p>
            <a:r>
              <a:rPr lang="es-ES" sz="2400" b="1" i="1" dirty="0">
                <a:solidFill>
                  <a:schemeClr val="tx1"/>
                </a:solidFill>
              </a:rPr>
              <a:t> La importancia del trabajo de las organizaciones de mujeres de base en zonas urbanas, rurales e indígenas para responder a la pandemia y la oportunidad de desarrollar </a:t>
            </a:r>
            <a:r>
              <a:rPr lang="es-ES" sz="2400" b="1" i="1" dirty="0" smtClean="0">
                <a:solidFill>
                  <a:schemeClr val="tx1"/>
                </a:solidFill>
              </a:rPr>
              <a:t>resiliencia</a:t>
            </a:r>
          </a:p>
          <a:p>
            <a:endParaRPr lang="es-ES" sz="19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Description: Description: Huairou-banne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95947"/>
            <a:ext cx="5029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635" y="5421669"/>
            <a:ext cx="1852684" cy="98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4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81000"/>
            <a:ext cx="28711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4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Gracias</a:t>
            </a:r>
            <a:r>
              <a:rPr lang="es-GT" sz="4600" dirty="0" smtClean="0">
                <a:latin typeface="Rockwell" panose="02060603020205020403" pitchFamily="18" charset="0"/>
              </a:rPr>
              <a:t> </a:t>
            </a:r>
            <a:endParaRPr lang="es-GT" sz="4600" dirty="0">
              <a:latin typeface="Rockwell" panose="020606030202050204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023" y="1487255"/>
            <a:ext cx="5175953" cy="388348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791200"/>
            <a:ext cx="4590686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7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s-GT" sz="3500" dirty="0" smtClean="0"/>
              <a:t>UNION DE COOPERATIVA </a:t>
            </a:r>
            <a:r>
              <a:rPr lang="es-GT" sz="3500" dirty="0" smtClean="0"/>
              <a:t>LAS BRUMAS</a:t>
            </a:r>
            <a:endParaRPr lang="es-GT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86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GT" sz="1500" dirty="0" smtClean="0"/>
              <a:t/>
            </a:r>
            <a:br>
              <a:rPr lang="es-GT" sz="1500" dirty="0" smtClean="0"/>
            </a:br>
            <a:r>
              <a:rPr lang="es-GT" sz="1500" dirty="0" smtClean="0"/>
              <a:t>Es la unión de </a:t>
            </a:r>
            <a:r>
              <a:rPr lang="es-ES" sz="1500" dirty="0" smtClean="0"/>
              <a:t>cooperativas </a:t>
            </a:r>
            <a:r>
              <a:rPr lang="es-ES" sz="1500" dirty="0"/>
              <a:t>productoras del </a:t>
            </a:r>
            <a:r>
              <a:rPr lang="es-ES" sz="1500" dirty="0" smtClean="0"/>
              <a:t>campo,  que aglutina a veintitrés cooperativas de base y una red de mujeres jóvenes.  Todas ellas conforman la Plataforma de Practicantes Comunitarias en Resiliencia del el Departamento de Jinotega, Nicaragua</a:t>
            </a:r>
            <a:r>
              <a:rPr lang="es-ES" sz="1500" dirty="0" smtClean="0"/>
              <a:t>.</a:t>
            </a:r>
            <a:endParaRPr lang="es-GT" sz="1500" dirty="0" smtClean="0"/>
          </a:p>
          <a:p>
            <a:pPr marL="0" indent="0">
              <a:buNone/>
            </a:pPr>
            <a:r>
              <a:rPr lang="es-ES" sz="1500" dirty="0" smtClean="0"/>
              <a:t> Además del trabajo agrícola, aporta trabajo en</a:t>
            </a:r>
            <a:r>
              <a:rPr lang="es-ES" sz="1500" dirty="0" smtClean="0"/>
              <a:t>:</a:t>
            </a:r>
            <a:endParaRPr lang="es-ES" sz="1500" dirty="0" smtClean="0"/>
          </a:p>
          <a:p>
            <a:r>
              <a:rPr lang="es-ES" sz="1500" dirty="0"/>
              <a:t>F</a:t>
            </a:r>
            <a:r>
              <a:rPr lang="es-ES" sz="1500" dirty="0" smtClean="0"/>
              <a:t>ortalece </a:t>
            </a:r>
            <a:r>
              <a:rPr lang="es-ES" sz="1500" dirty="0"/>
              <a:t>el </a:t>
            </a:r>
            <a:r>
              <a:rPr lang="es-ES" sz="1500" dirty="0" smtClean="0"/>
              <a:t>liderazgo para la incidencia política</a:t>
            </a:r>
            <a:r>
              <a:rPr lang="es-ES" sz="1500" dirty="0"/>
              <a:t> </a:t>
            </a:r>
            <a:r>
              <a:rPr lang="es-ES" sz="1500" dirty="0" smtClean="0"/>
              <a:t>de las mujeres</a:t>
            </a:r>
          </a:p>
          <a:p>
            <a:r>
              <a:rPr lang="es-ES" sz="1500" dirty="0" smtClean="0"/>
              <a:t>Trabaja </a:t>
            </a:r>
            <a:r>
              <a:rPr lang="es-ES" sz="1500" dirty="0"/>
              <a:t>para disminuir las </a:t>
            </a:r>
            <a:r>
              <a:rPr lang="es-ES" sz="1500" dirty="0" smtClean="0"/>
              <a:t>desigualdades</a:t>
            </a:r>
            <a:r>
              <a:rPr lang="es-ES" sz="1500" dirty="0"/>
              <a:t> </a:t>
            </a:r>
            <a:r>
              <a:rPr lang="es-ES" sz="1500" dirty="0" smtClean="0"/>
              <a:t>económica y de género</a:t>
            </a:r>
          </a:p>
          <a:p>
            <a:r>
              <a:rPr lang="es-ES" sz="1500" dirty="0" smtClean="0"/>
              <a:t>Promueve un </a:t>
            </a:r>
            <a:r>
              <a:rPr lang="es-ES" sz="1500" dirty="0"/>
              <a:t>cambio de actitud en los roles tradicionales de las mujeres rurales, la armonía en las </a:t>
            </a:r>
            <a:r>
              <a:rPr lang="es-ES" sz="1500" dirty="0" smtClean="0"/>
              <a:t>familias y el papel de los hombres.</a:t>
            </a:r>
          </a:p>
          <a:p>
            <a:r>
              <a:rPr lang="es-ES" sz="1500" dirty="0" smtClean="0"/>
              <a:t>Busca el reconocimiento </a:t>
            </a:r>
            <a:r>
              <a:rPr lang="es-ES" sz="1500" dirty="0"/>
              <a:t>de </a:t>
            </a:r>
            <a:r>
              <a:rPr lang="es-ES" sz="1500" dirty="0" smtClean="0"/>
              <a:t>los  </a:t>
            </a:r>
            <a:r>
              <a:rPr lang="es-ES" sz="1500" dirty="0"/>
              <a:t>aporte </a:t>
            </a:r>
            <a:r>
              <a:rPr lang="es-ES" sz="1500" dirty="0" smtClean="0"/>
              <a:t>económicos </a:t>
            </a:r>
            <a:r>
              <a:rPr lang="es-ES" sz="1500" dirty="0" smtClean="0"/>
              <a:t>de las mujeres en </a:t>
            </a:r>
            <a:r>
              <a:rPr lang="es-ES" sz="1500" dirty="0"/>
              <a:t>todos los </a:t>
            </a:r>
            <a:r>
              <a:rPr lang="es-ES" sz="1500" dirty="0" smtClean="0"/>
              <a:t>ámbitos (reconocimiento del trabajo agrícola de las mujeres, trabajo doméstico, el rescate de las semillas criollas y la transmisión de la cultura) </a:t>
            </a:r>
          </a:p>
          <a:p>
            <a:r>
              <a:rPr lang="es-ES" sz="1500" dirty="0" smtClean="0"/>
              <a:t>Impulsa </a:t>
            </a:r>
            <a:r>
              <a:rPr lang="es-ES" sz="1500" dirty="0"/>
              <a:t>acciones a favor del medio </a:t>
            </a:r>
            <a:r>
              <a:rPr lang="es-ES" sz="1500" dirty="0" smtClean="0"/>
              <a:t>ambiente a través de la resiliencia comunitaria de frente al  </a:t>
            </a:r>
            <a:r>
              <a:rPr lang="es-ES" sz="1500" dirty="0"/>
              <a:t>cambio climático, </a:t>
            </a:r>
            <a:endParaRPr lang="es-ES" sz="1500" dirty="0" smtClean="0"/>
          </a:p>
          <a:p>
            <a:r>
              <a:rPr lang="es-ES" sz="1500" dirty="0" smtClean="0"/>
              <a:t>Enmarcan su trabajo en los ODS </a:t>
            </a:r>
            <a:r>
              <a:rPr lang="es-ES" sz="1500" dirty="0"/>
              <a:t>y Marco de Sendai. </a:t>
            </a:r>
            <a:endParaRPr lang="es-ES" sz="1500" dirty="0" smtClean="0"/>
          </a:p>
          <a:p>
            <a:r>
              <a:rPr lang="es-ES" sz="1500" dirty="0" err="1" smtClean="0"/>
              <a:t>Capacitacitan</a:t>
            </a:r>
            <a:r>
              <a:rPr lang="es-ES" sz="1500" dirty="0" smtClean="0"/>
              <a:t> </a:t>
            </a:r>
            <a:r>
              <a:rPr lang="es-ES" sz="1500" dirty="0" smtClean="0"/>
              <a:t>y establecen alianzas para el desarrollo con los gobiernos locales y nacionales</a:t>
            </a:r>
          </a:p>
          <a:p>
            <a:r>
              <a:rPr lang="es-ES" sz="1500" dirty="0" err="1" smtClean="0"/>
              <a:t>Pertenemos</a:t>
            </a:r>
            <a:r>
              <a:rPr lang="es-ES" sz="1500" dirty="0" smtClean="0"/>
              <a:t> a la red Global de Comisión Huairou.</a:t>
            </a:r>
          </a:p>
          <a:p>
            <a:pPr marL="0" indent="0">
              <a:buNone/>
            </a:pPr>
            <a:endParaRPr lang="es-GT" sz="1500" dirty="0"/>
          </a:p>
        </p:txBody>
      </p:sp>
    </p:spTree>
    <p:extLst>
      <p:ext uri="{BB962C8B-B14F-4D97-AF65-F5344CB8AC3E}">
        <p14:creationId xmlns:p14="http://schemas.microsoft.com/office/powerpoint/2010/main" val="125570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749"/>
            <a:ext cx="5791200" cy="1008763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7151" y="1553836"/>
            <a:ext cx="1219306" cy="14875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729221"/>
            <a:ext cx="1505843" cy="9937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199" y="1387089"/>
            <a:ext cx="1207113" cy="149974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357713"/>
            <a:ext cx="2190168" cy="260956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8776" y="3065088"/>
            <a:ext cx="2596684" cy="287949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662" y="3203587"/>
            <a:ext cx="2557428" cy="291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8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96938"/>
            <a:ext cx="6474513" cy="1012024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0169" y="1545424"/>
            <a:ext cx="3096031" cy="20314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713" y="1492031"/>
            <a:ext cx="2667000" cy="294326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108" y="3733800"/>
            <a:ext cx="2761695" cy="266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0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Comisión Huairou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GT" sz="2100" dirty="0" smtClean="0"/>
              <a:t>Movimiento social global con 25 años de existencia y trabajo por las mujeres de base.</a:t>
            </a:r>
          </a:p>
          <a:p>
            <a:r>
              <a:rPr lang="es-GT" sz="2100" dirty="0" smtClean="0"/>
              <a:t>Está en </a:t>
            </a:r>
            <a:r>
              <a:rPr lang="es-GT" sz="2100" b="0" dirty="0" smtClean="0">
                <a:effectLst/>
              </a:rPr>
              <a:t>45 países, 102 organizaciones, 750,000 mujeres de base.</a:t>
            </a:r>
            <a:endParaRPr lang="es-GT" sz="2100" dirty="0" smtClean="0"/>
          </a:p>
          <a:p>
            <a:r>
              <a:rPr lang="es-GT" sz="2100" dirty="0" smtClean="0"/>
              <a:t>Es un movimiento liderado por mujeres de grupos de base de comunidades pobres urbanas, rurales e indígenas  del mundo. </a:t>
            </a:r>
            <a:endParaRPr lang="es-GT" sz="2100" dirty="0"/>
          </a:p>
          <a:p>
            <a:r>
              <a:rPr lang="es-GT" sz="2100" dirty="0"/>
              <a:t>T</a:t>
            </a:r>
            <a:r>
              <a:rPr lang="es-GT" sz="2100" dirty="0" smtClean="0"/>
              <a:t>rabajan colectivamente por un cambio transformador para mejorar el estatus y la calidad de vida de las mujeres, sus familias y comunidades. </a:t>
            </a:r>
          </a:p>
          <a:p>
            <a:endParaRPr lang="es-G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GT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trabajamos:</a:t>
            </a:r>
          </a:p>
          <a:p>
            <a:pPr marL="0" indent="0">
              <a:buNone/>
            </a:pPr>
            <a:endParaRPr lang="es-GT" sz="2400" dirty="0"/>
          </a:p>
          <a:p>
            <a:pPr marL="514350" indent="-514350">
              <a:buFont typeface="+mj-lt"/>
              <a:buAutoNum type="arabicPeriod"/>
            </a:pPr>
            <a:r>
              <a:rPr lang="es-GT" sz="2900" dirty="0" smtClean="0"/>
              <a:t>Fondos </a:t>
            </a:r>
            <a:r>
              <a:rPr lang="es-GT" sz="2900" dirty="0"/>
              <a:t>de resiliencia </a:t>
            </a:r>
            <a:r>
              <a:rPr lang="es-GT" sz="2900" dirty="0" smtClean="0"/>
              <a:t>comunitaria</a:t>
            </a:r>
            <a:r>
              <a:rPr lang="es-GT" sz="2900" dirty="0" smtClean="0"/>
              <a:t>.</a:t>
            </a:r>
            <a:endParaRPr lang="es-GT" sz="2900" dirty="0" smtClean="0"/>
          </a:p>
          <a:p>
            <a:pPr marL="514350" indent="-514350">
              <a:buFont typeface="+mj-lt"/>
              <a:buAutoNum type="arabicPeriod"/>
            </a:pPr>
            <a:r>
              <a:rPr lang="es-GT" sz="2900" dirty="0" smtClean="0"/>
              <a:t>Plataformas </a:t>
            </a:r>
            <a:r>
              <a:rPr lang="es-GT" sz="2900" dirty="0"/>
              <a:t>de practicantes comunitarios para la </a:t>
            </a:r>
            <a:r>
              <a:rPr lang="es-GT" sz="2900" dirty="0" smtClean="0"/>
              <a:t>resiliencia.</a:t>
            </a:r>
          </a:p>
          <a:p>
            <a:pPr marL="514350" indent="-514350">
              <a:buFont typeface="+mj-lt"/>
              <a:buAutoNum type="arabicPeriod"/>
            </a:pPr>
            <a:r>
              <a:rPr lang="es-GT" sz="2900" dirty="0" smtClean="0"/>
              <a:t>Compromiso </a:t>
            </a:r>
            <a:r>
              <a:rPr lang="es-GT" sz="2900" dirty="0"/>
              <a:t>con las políticas </a:t>
            </a:r>
            <a:r>
              <a:rPr lang="es-GT" sz="2900" dirty="0" smtClean="0"/>
              <a:t>globales.</a:t>
            </a:r>
          </a:p>
          <a:p>
            <a:pPr marL="514350" indent="-514350">
              <a:buFont typeface="+mj-lt"/>
              <a:buAutoNum type="arabicPeriod"/>
            </a:pPr>
            <a:r>
              <a:rPr lang="es-GT" sz="2900" dirty="0" smtClean="0"/>
              <a:t>Metodología y herramientas </a:t>
            </a:r>
            <a:r>
              <a:rPr lang="es-GT" sz="2900" dirty="0"/>
              <a:t>de </a:t>
            </a:r>
            <a:r>
              <a:rPr lang="es-GT" sz="2900" dirty="0" smtClean="0"/>
              <a:t>aprendizaje.</a:t>
            </a:r>
          </a:p>
          <a:p>
            <a:pPr marL="514350" indent="-514350">
              <a:buFont typeface="+mj-lt"/>
              <a:buAutoNum type="arabicPeriod"/>
            </a:pPr>
            <a:endParaRPr lang="es-GT" sz="2900" dirty="0"/>
          </a:p>
          <a:p>
            <a:pPr marL="514350" indent="-514350">
              <a:buFont typeface="+mj-lt"/>
              <a:buAutoNum type="arabicPeriod"/>
            </a:pPr>
            <a:endParaRPr lang="es-GT" sz="2400" dirty="0"/>
          </a:p>
        </p:txBody>
      </p:sp>
    </p:spTree>
    <p:extLst>
      <p:ext uri="{BB962C8B-B14F-4D97-AF65-F5344CB8AC3E}">
        <p14:creationId xmlns:p14="http://schemas.microsoft.com/office/powerpoint/2010/main" val="13716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DIAMANTE (teoría de cambio)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617" y="2133600"/>
            <a:ext cx="4038600" cy="4525963"/>
          </a:xfrm>
        </p:spPr>
        <p:txBody>
          <a:bodyPr>
            <a:normAutofit/>
          </a:bodyPr>
          <a:lstStyle/>
          <a:p>
            <a:r>
              <a:rPr lang="es-ES" dirty="0"/>
              <a:t>E</a:t>
            </a:r>
            <a:r>
              <a:rPr lang="es-ES" dirty="0" smtClean="0"/>
              <a:t>l </a:t>
            </a:r>
            <a:r>
              <a:rPr lang="es-ES" b="1" dirty="0"/>
              <a:t>“Diamante de la Resiliencia”.</a:t>
            </a:r>
            <a:r>
              <a:rPr lang="es-ES" dirty="0"/>
              <a:t> </a:t>
            </a:r>
            <a:endParaRPr lang="es-ES" dirty="0" smtClean="0"/>
          </a:p>
          <a:p>
            <a:r>
              <a:rPr lang="es-ES" dirty="0" smtClean="0"/>
              <a:t>Metodología propia construida desde las mujeres de base.</a:t>
            </a:r>
          </a:p>
          <a:p>
            <a:r>
              <a:rPr lang="es-ES" dirty="0" smtClean="0"/>
              <a:t>Trabajo colaborativo para </a:t>
            </a:r>
            <a:r>
              <a:rPr lang="es-ES" dirty="0"/>
              <a:t>construir </a:t>
            </a:r>
            <a:r>
              <a:rPr lang="es-ES" dirty="0" smtClean="0"/>
              <a:t>capacidades y responder </a:t>
            </a:r>
            <a:r>
              <a:rPr lang="es-ES" dirty="0"/>
              <a:t>a los desastres y adaptarse al cambio </a:t>
            </a:r>
            <a:r>
              <a:rPr lang="es-ES" dirty="0" smtClean="0"/>
              <a:t>climático.</a:t>
            </a:r>
            <a:endParaRPr lang="es-GT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4038600" cy="4114800"/>
          </a:xfrm>
        </p:spPr>
      </p:pic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b="0" dirty="0" smtClean="0">
                <a:effectLst/>
              </a:rPr>
              <a:t> 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72404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GT" dirty="0" smtClean="0"/>
              <a:t>Trabajo en América Latina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83163"/>
          </a:xfrm>
        </p:spPr>
        <p:txBody>
          <a:bodyPr>
            <a:normAutofit/>
          </a:bodyPr>
          <a:lstStyle/>
          <a:p>
            <a:r>
              <a:rPr lang="es-GT" dirty="0" smtClean="0"/>
              <a:t>A partir del Segundo Congreso Global de Comisión Huairou, se está implementando un plan de fortalecimiento de liderazgo.</a:t>
            </a:r>
          </a:p>
          <a:p>
            <a:pPr lvl="1"/>
            <a:r>
              <a:rPr lang="es-GT" dirty="0" smtClean="0"/>
              <a:t>El objetivo es fortalecer a las mujeres de base para que se constituyan en actoras claves y directas del desarrollo sostenible de sus comunidades.</a:t>
            </a:r>
          </a:p>
          <a:p>
            <a:pPr lvl="1"/>
            <a:r>
              <a:rPr lang="es-GT" dirty="0" smtClean="0"/>
              <a:t>Intercambio de buenas prácticas entre las organizaciones (lecciones aprendidas)</a:t>
            </a:r>
          </a:p>
          <a:p>
            <a:pPr lvl="1"/>
            <a:r>
              <a:rPr lang="es-GT" dirty="0" smtClean="0"/>
              <a:t>Participación de las mujeres de base en los espacios de tomas de decisiones a nivel nacional y global</a:t>
            </a: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37317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s-GT" b="1" dirty="0" smtClean="0"/>
              <a:t>Desafíos ante el COVID y huracanes</a:t>
            </a:r>
            <a:endParaRPr lang="es-G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3552" y="1524000"/>
            <a:ext cx="8229600" cy="4830763"/>
          </a:xfrm>
        </p:spPr>
        <p:txBody>
          <a:bodyPr>
            <a:normAutofit/>
          </a:bodyPr>
          <a:lstStyle/>
          <a:p>
            <a:r>
              <a:rPr lang="es-GT" dirty="0" smtClean="0"/>
              <a:t>Las mujeres </a:t>
            </a:r>
            <a:r>
              <a:rPr lang="es-GT" dirty="0" smtClean="0"/>
              <a:t> </a:t>
            </a:r>
            <a:r>
              <a:rPr lang="es-GT" dirty="0" smtClean="0"/>
              <a:t>cooperativista de base están enfrentando la nueva realidad con las siguientes herramientas:</a:t>
            </a:r>
          </a:p>
          <a:p>
            <a:pPr lvl="1"/>
            <a:r>
              <a:rPr lang="es-GT" dirty="0" smtClean="0"/>
              <a:t>Se han accionado y fortalecido las plataformas comunitarias de resiliencia</a:t>
            </a:r>
          </a:p>
          <a:p>
            <a:pPr lvl="1"/>
            <a:r>
              <a:rPr lang="es-GT" dirty="0" smtClean="0"/>
              <a:t>Los FCR se han enfocado en la recuperación de los medios de vida</a:t>
            </a:r>
          </a:p>
          <a:p>
            <a:pPr lvl="1"/>
            <a:r>
              <a:rPr lang="es-GT" dirty="0" smtClean="0"/>
              <a:t>Se han convertido en actoras claves y directas de la recuperación en medio del Covid y post huracanes, ya que han sido capacitadas como Gestoras de Desarrollo para la Gestión Integral de Riesgo (alertas, evacuaciones, albergues, gestiones de ayuda)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278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075" y="381000"/>
            <a:ext cx="6096001" cy="6858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371600"/>
            <a:ext cx="3638550" cy="48514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581400"/>
            <a:ext cx="2326088" cy="31014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12" y="1082395"/>
            <a:ext cx="3048000" cy="23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6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479</TotalTime>
  <Words>320</Words>
  <Application>Microsoft Office PowerPoint</Application>
  <PresentationFormat>Presentación en pantalla (4:3)</PresentationFormat>
  <Paragraphs>40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Rockwell</vt:lpstr>
      <vt:lpstr>Wingdings 3</vt:lpstr>
      <vt:lpstr>Ion</vt:lpstr>
      <vt:lpstr>Campus de Pensadoras Urbanas México-Perú  LAS MUJERES REPENSANDO Y RECONSTRUYENDO COMUNIDADES INCLUSIVAS Y SOSTENIBLES EN LAS ERAS COVID Y POST COVID19</vt:lpstr>
      <vt:lpstr>UNION DE COOPERATIVA LAS BRUMAS</vt:lpstr>
      <vt:lpstr>Presentación de PowerPoint</vt:lpstr>
      <vt:lpstr>Presentación de PowerPoint</vt:lpstr>
      <vt:lpstr>Comisión Huairou</vt:lpstr>
      <vt:lpstr>DIAMANTE (teoría de cambio)</vt:lpstr>
      <vt:lpstr>Trabajo en América Latina</vt:lpstr>
      <vt:lpstr>Desafíos ante el COVID y huracanes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Veronica</dc:creator>
  <cp:lastModifiedBy>Windows7</cp:lastModifiedBy>
  <cp:revision>23</cp:revision>
  <dcterms:created xsi:type="dcterms:W3CDTF">2020-12-01T16:04:14Z</dcterms:created>
  <dcterms:modified xsi:type="dcterms:W3CDTF">2020-12-02T00:10:50Z</dcterms:modified>
</cp:coreProperties>
</file>